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TEAM_6_V4_05102023_16838476114490/SharkTankPortfolioAnalysis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EBEFC24-C169-460A-A1EF-8F88A59BDAE6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gb">
                <a:hlinkClick r:id="rId6"/>
              </a:rPr>
              <a:t>TEAM_6_Business_Challenge_Dashboard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B232B3A-4B98-46F8-8AC2-8C301942DBD5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11/12/2023 6:21:07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6" id="10" name="slide10">
            <a:extLst>
              <a:ext uri="{FF2B5EF4-FFF2-40B4-BE49-F238E27FC236}">
                <a16:creationId xmlns:a16="http://schemas.microsoft.com/office/drawing/2014/main" id="{6554B163-B006-4A08-AA74-506561AE64E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7" id="11" name="slide11">
            <a:extLst>
              <a:ext uri="{FF2B5EF4-FFF2-40B4-BE49-F238E27FC236}">
                <a16:creationId xmlns:a16="http://schemas.microsoft.com/office/drawing/2014/main" id="{C9A9ADA8-19A5-4FB1-ACDD-CC018F5D683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8" id="12" name="slide12">
            <a:extLst>
              <a:ext uri="{FF2B5EF4-FFF2-40B4-BE49-F238E27FC236}">
                <a16:creationId xmlns:a16="http://schemas.microsoft.com/office/drawing/2014/main" id="{BC964652-E195-4313-8365-7DA8773AB5F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13" id="13" name="slide13">
            <a:extLst>
              <a:ext uri="{FF2B5EF4-FFF2-40B4-BE49-F238E27FC236}">
                <a16:creationId xmlns:a16="http://schemas.microsoft.com/office/drawing/2014/main" id="{5A6167EA-447B-4ADC-8E59-85EBE745850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14" id="14" name="slide14">
            <a:extLst>
              <a:ext uri="{FF2B5EF4-FFF2-40B4-BE49-F238E27FC236}">
                <a16:creationId xmlns:a16="http://schemas.microsoft.com/office/drawing/2014/main" id="{8D276E4A-D16D-4AC6-BF24-16E86E87CC2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11" id="2" name="slide2">
            <a:extLst>
              <a:ext uri="{FF2B5EF4-FFF2-40B4-BE49-F238E27FC236}">
                <a16:creationId xmlns:a16="http://schemas.microsoft.com/office/drawing/2014/main" id="{314C4C70-4D49-4B98-869E-345FFB3F67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9" id="3" name="slide3">
            <a:extLst>
              <a:ext uri="{FF2B5EF4-FFF2-40B4-BE49-F238E27FC236}">
                <a16:creationId xmlns:a16="http://schemas.microsoft.com/office/drawing/2014/main" id="{1A6CEE51-C2E0-4366-ADD7-30892E9900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1" id="4" name="slide4">
            <a:extLst>
              <a:ext uri="{FF2B5EF4-FFF2-40B4-BE49-F238E27FC236}">
                <a16:creationId xmlns:a16="http://schemas.microsoft.com/office/drawing/2014/main" id="{76DFF36A-9B1A-41F4-B744-3123464C16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10" id="5" name="slide5">
            <a:extLst>
              <a:ext uri="{FF2B5EF4-FFF2-40B4-BE49-F238E27FC236}">
                <a16:creationId xmlns:a16="http://schemas.microsoft.com/office/drawing/2014/main" id="{41343C62-D531-4E5B-ACCA-7BE35AEF53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2" id="6" name="slide6">
            <a:extLst>
              <a:ext uri="{FF2B5EF4-FFF2-40B4-BE49-F238E27FC236}">
                <a16:creationId xmlns:a16="http://schemas.microsoft.com/office/drawing/2014/main" id="{0327093A-A1C8-48F9-8033-543E62D3620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3" id="7" name="slide7">
            <a:extLst>
              <a:ext uri="{FF2B5EF4-FFF2-40B4-BE49-F238E27FC236}">
                <a16:creationId xmlns:a16="http://schemas.microsoft.com/office/drawing/2014/main" id="{58581723-82FD-4FC9-B594-56AA8411BFB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4" id="8" name="slide8">
            <a:extLst>
              <a:ext uri="{FF2B5EF4-FFF2-40B4-BE49-F238E27FC236}">
                <a16:creationId xmlns:a16="http://schemas.microsoft.com/office/drawing/2014/main" id="{D10DA44C-AE07-46AA-83BB-55847596680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rk Tank Portfolio Analysis5" id="9" name="slide9">
            <a:extLst>
              <a:ext uri="{FF2B5EF4-FFF2-40B4-BE49-F238E27FC236}">
                <a16:creationId xmlns:a16="http://schemas.microsoft.com/office/drawing/2014/main" id="{26EB4DC1-1C4F-4C9B-9A29-9E749F89B23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44"/>
            <a:ext cx="12192000" cy="51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2023-11-12T06:21:23Z</dcterms:created>
  <dcterms:modified xsi:type="dcterms:W3CDTF">2023-11-12T06:21:23Z</dcterms:modified>
</cp:coreProperties>
</file>

<file path=docProps/thumbnail.jpeg>
</file>